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73" r:id="rId7"/>
    <p:sldId id="258" r:id="rId8"/>
    <p:sldId id="274" r:id="rId9"/>
    <p:sldId id="259" r:id="rId10"/>
    <p:sldId id="260" r:id="rId11"/>
    <p:sldId id="261" r:id="rId12"/>
    <p:sldId id="262" r:id="rId13"/>
    <p:sldId id="263" r:id="rId14"/>
    <p:sldId id="265" r:id="rId15"/>
    <p:sldId id="266" r:id="rId16"/>
    <p:sldId id="267" r:id="rId17"/>
    <p:sldId id="268" r:id="rId18"/>
    <p:sldId id="269" r:id="rId19"/>
    <p:sldId id="270" r:id="rId20"/>
    <p:sldId id="271" r:id="rId21"/>
    <p:sldId id="272"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F45"/>
    <a:srgbClr val="BF0045"/>
    <a:srgbClr val="FF0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3217" autoAdjust="0"/>
  </p:normalViewPr>
  <p:slideViewPr>
    <p:cSldViewPr snapToGrid="0" snapToObjects="1">
      <p:cViewPr>
        <p:scale>
          <a:sx n="81" d="100"/>
          <a:sy n="81" d="100"/>
        </p:scale>
        <p:origin x="108" y="120"/>
      </p:cViewPr>
      <p:guideLst/>
    </p:cSldViewPr>
  </p:slideViewPr>
  <p:notesTextViewPr>
    <p:cViewPr>
      <p:scale>
        <a:sx n="1" d="1"/>
        <a:sy n="1" d="1"/>
      </p:scale>
      <p:origin x="0" y="0"/>
    </p:cViewPr>
  </p:notesTextViewPr>
  <p:sorterViewPr>
    <p:cViewPr>
      <p:scale>
        <a:sx n="157" d="100"/>
        <a:sy n="157" d="100"/>
      </p:scale>
      <p:origin x="0" y="0"/>
    </p:cViewPr>
  </p:sorterViewPr>
  <p:notesViewPr>
    <p:cSldViewPr snapToGrid="0" snapToObjects="1">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7DA1CD-7AC5-4A0B-83BE-3886FED7E8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FB56BE-4ADC-4C44-A640-44E21205A3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895F05-D089-4C88-A095-BFEAD369CCC9}" type="datetimeFigureOut">
              <a:rPr lang="en-US" smtClean="0"/>
              <a:t>3/3/2024</a:t>
            </a:fld>
            <a:endParaRPr lang="en-US" dirty="0"/>
          </a:p>
        </p:txBody>
      </p:sp>
      <p:sp>
        <p:nvSpPr>
          <p:cNvPr id="4" name="Footer Placeholder 3">
            <a:extLst>
              <a:ext uri="{FF2B5EF4-FFF2-40B4-BE49-F238E27FC236}">
                <a16:creationId xmlns:a16="http://schemas.microsoft.com/office/drawing/2014/main" id="{64E8FC67-756E-4306-9DB6-A32A60A543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E3C4D54-1532-4F4C-91D0-3E67BA89C0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D8FDAB-B104-48AE-A3C9-654617567591}" type="slidenum">
              <a:rPr lang="en-US" smtClean="0"/>
              <a:t>‹#›</a:t>
            </a:fld>
            <a:endParaRPr lang="en-US" dirty="0"/>
          </a:p>
        </p:txBody>
      </p:sp>
    </p:spTree>
    <p:extLst>
      <p:ext uri="{BB962C8B-B14F-4D97-AF65-F5344CB8AC3E}">
        <p14:creationId xmlns:p14="http://schemas.microsoft.com/office/powerpoint/2010/main" val="2399829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4A2DE-B30C-45DE-934A-01CABAE4A941}"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26A4A-345C-4B48-AF4A-0B2698353344}" type="slidenum">
              <a:rPr lang="en-US" smtClean="0"/>
              <a:t>‹#›</a:t>
            </a:fld>
            <a:endParaRPr lang="en-US" dirty="0"/>
          </a:p>
        </p:txBody>
      </p:sp>
    </p:spTree>
    <p:extLst>
      <p:ext uri="{BB962C8B-B14F-4D97-AF65-F5344CB8AC3E}">
        <p14:creationId xmlns:p14="http://schemas.microsoft.com/office/powerpoint/2010/main" val="166062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686EE8-85A3-3F48-B120-FD0FE2E4B282}"/>
              </a:ext>
            </a:extLst>
          </p:cNvPr>
          <p:cNvPicPr>
            <a:picLocks noChangeAspect="1"/>
          </p:cNvPicPr>
          <p:nvPr userDrawn="1"/>
        </p:nvPicPr>
        <p:blipFill>
          <a:blip r:embed="rId2"/>
          <a:stretch>
            <a:fillRect/>
          </a:stretch>
        </p:blipFill>
        <p:spPr>
          <a:xfrm flipH="1">
            <a:off x="0" y="-3163229"/>
            <a:ext cx="12192000" cy="10021229"/>
          </a:xfrm>
          <a:prstGeom prst="rect">
            <a:avLst/>
          </a:prstGeom>
        </p:spPr>
      </p:pic>
      <p:pic>
        <p:nvPicPr>
          <p:cNvPr id="8" name="Picture 7">
            <a:extLst>
              <a:ext uri="{FF2B5EF4-FFF2-40B4-BE49-F238E27FC236}">
                <a16:creationId xmlns:a16="http://schemas.microsoft.com/office/drawing/2014/main" id="{C2DC06EF-D6FD-244E-BFB3-F8910FFEFB6A}"/>
              </a:ext>
            </a:extLst>
          </p:cNvPr>
          <p:cNvPicPr>
            <a:picLocks noChangeAspect="1"/>
          </p:cNvPicPr>
          <p:nvPr userDrawn="1"/>
        </p:nvPicPr>
        <p:blipFill>
          <a:blip r:embed="rId3">
            <a:alphaModFix amt="50000"/>
          </a:blip>
          <a:stretch>
            <a:fillRect/>
          </a:stretch>
        </p:blipFill>
        <p:spPr>
          <a:xfrm>
            <a:off x="0" y="-7707085"/>
            <a:ext cx="12192000" cy="14565086"/>
          </a:xfrm>
          <a:prstGeom prst="rect">
            <a:avLst/>
          </a:prstGeom>
        </p:spPr>
      </p:pic>
      <p:sp>
        <p:nvSpPr>
          <p:cNvPr id="13" name="Oval 12">
            <a:extLst>
              <a:ext uri="{FF2B5EF4-FFF2-40B4-BE49-F238E27FC236}">
                <a16:creationId xmlns:a16="http://schemas.microsoft.com/office/drawing/2014/main" id="{71A3D3C7-60CE-3B45-9F8D-2568A4EDEEB7}"/>
              </a:ext>
            </a:extLst>
          </p:cNvPr>
          <p:cNvSpPr/>
          <p:nvPr userDrawn="1"/>
        </p:nvSpPr>
        <p:spPr>
          <a:xfrm>
            <a:off x="3515868" y="621792"/>
            <a:ext cx="5614416" cy="561441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B4F1BFF-7E9D-A745-AE06-5C69C2FE5C8D}"/>
              </a:ext>
            </a:extLst>
          </p:cNvPr>
          <p:cNvSpPr/>
          <p:nvPr userDrawn="1"/>
        </p:nvSpPr>
        <p:spPr>
          <a:xfrm>
            <a:off x="3305556" y="621792"/>
            <a:ext cx="5614416" cy="5614416"/>
          </a:xfrm>
          <a:prstGeom prst="ellipse">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E09E91F-C890-5543-9527-A10051918F0E}"/>
              </a:ext>
            </a:extLst>
          </p:cNvPr>
          <p:cNvSpPr/>
          <p:nvPr userDrawn="1"/>
        </p:nvSpPr>
        <p:spPr>
          <a:xfrm>
            <a:off x="3061716" y="621792"/>
            <a:ext cx="5614416" cy="5614416"/>
          </a:xfrm>
          <a:prstGeom prst="ellipse">
            <a:avLst/>
          </a:prstGeom>
          <a:solidFill>
            <a:srgbClr val="BF004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33DB14D9-6409-354B-95FF-27B1AE2EF696}"/>
              </a:ext>
            </a:extLst>
          </p:cNvPr>
          <p:cNvSpPr>
            <a:spLocks noGrp="1"/>
          </p:cNvSpPr>
          <p:nvPr>
            <p:ph type="title"/>
          </p:nvPr>
        </p:nvSpPr>
        <p:spPr>
          <a:xfrm>
            <a:off x="4052426" y="1990217"/>
            <a:ext cx="3796862" cy="2819509"/>
          </a:xfrm>
          <a:prstGeom prst="rect">
            <a:avLst/>
          </a:prstGeom>
        </p:spPr>
        <p:txBody>
          <a:bodyPr anchor="ctr"/>
          <a:lstStyle>
            <a:lvl1pPr algn="ctr">
              <a:defRPr>
                <a:solidFill>
                  <a:schemeClr val="accent3">
                    <a:lumMod val="20000"/>
                    <a:lumOff val="8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5977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nodeType="withEffect">
                                  <p:stCondLst>
                                    <p:cond delay="0"/>
                                  </p:stCondLst>
                                  <p:childTnLst>
                                    <p:animMotion origin="layout" path="M 0 -4.44444E-6 L -0.00065 0.66366 " pathEditMode="relative" rAng="0" ptsTypes="AA">
                                      <p:cBhvr>
                                        <p:cTn id="6" dur="4500" fill="hold"/>
                                        <p:tgtEl>
                                          <p:spTgt spid="8"/>
                                        </p:tgtEl>
                                        <p:attrNameLst>
                                          <p:attrName>ppt_x</p:attrName>
                                          <p:attrName>ppt_y</p:attrName>
                                        </p:attrNameLst>
                                      </p:cBhvr>
                                      <p:rCtr x="-39" y="33171"/>
                                    </p:animMotion>
                                  </p:childTnLst>
                                </p:cTn>
                              </p:par>
                              <p:par>
                                <p:cTn id="7" presetID="0" presetClass="path" presetSubtype="0" accel="50000" decel="50000" fill="hold" grpId="0" nodeType="withEffect">
                                  <p:stCondLst>
                                    <p:cond delay="0"/>
                                  </p:stCondLst>
                                  <p:childTnLst>
                                    <p:animMotion origin="layout" path="M 0.30469 1.00116 L -2.08333E-7 0 " pathEditMode="relative" rAng="0" ptsTypes="AA">
                                      <p:cBhvr>
                                        <p:cTn id="8" dur="1000" fill="hold"/>
                                        <p:tgtEl>
                                          <p:spTgt spid="11"/>
                                        </p:tgtEl>
                                        <p:attrNameLst>
                                          <p:attrName>ppt_x</p:attrName>
                                          <p:attrName>ppt_y</p:attrName>
                                        </p:attrNameLst>
                                      </p:cBhvr>
                                      <p:rCtr x="-15234" y="-50069"/>
                                    </p:animMotion>
                                  </p:childTnLst>
                                </p:cTn>
                              </p:par>
                              <p:par>
                                <p:cTn id="9" presetID="0" presetClass="path" presetSubtype="0" accel="50000" decel="50000" fill="hold" grpId="0" nodeType="withEffect">
                                  <p:stCondLst>
                                    <p:cond delay="0"/>
                                  </p:stCondLst>
                                  <p:childTnLst>
                                    <p:animMotion origin="layout" path="M -0.72213 -0.77662 L -0.0013 0.0037 " pathEditMode="relative" rAng="0" ptsTypes="AA">
                                      <p:cBhvr>
                                        <p:cTn id="10" dur="1000" fill="hold"/>
                                        <p:tgtEl>
                                          <p:spTgt spid="12"/>
                                        </p:tgtEl>
                                        <p:attrNameLst>
                                          <p:attrName>ppt_x</p:attrName>
                                          <p:attrName>ppt_y</p:attrName>
                                        </p:attrNameLst>
                                      </p:cBhvr>
                                      <p:rCtr x="36042" y="39005"/>
                                    </p:animMotion>
                                  </p:childTnLst>
                                </p:cTn>
                              </p:par>
                              <p:par>
                                <p:cTn id="11" presetID="0" presetClass="path" presetSubtype="0" accel="50000" decel="50000" fill="hold" grpId="0" nodeType="withEffect">
                                  <p:stCondLst>
                                    <p:cond delay="0"/>
                                  </p:stCondLst>
                                  <p:childTnLst>
                                    <p:animMotion origin="layout" path="M 0.70339 -0.57315 L 0.00052 0.00718 " pathEditMode="relative" rAng="0" ptsTypes="AA">
                                      <p:cBhvr>
                                        <p:cTn id="12" dur="1000" fill="hold"/>
                                        <p:tgtEl>
                                          <p:spTgt spid="13"/>
                                        </p:tgtEl>
                                        <p:attrNameLst>
                                          <p:attrName>ppt_x</p:attrName>
                                          <p:attrName>ppt_y</p:attrName>
                                        </p:attrNameLst>
                                      </p:cBhvr>
                                      <p:rCtr x="-35143" y="29005"/>
                                    </p:animMotion>
                                  </p:childTnLst>
                                </p:cTn>
                              </p:par>
                              <p:par>
                                <p:cTn id="13" presetID="0" presetClass="path" presetSubtype="0" accel="50000" fill="hold" grpId="1" nodeType="withEffect">
                                  <p:stCondLst>
                                    <p:cond delay="1000"/>
                                  </p:stCondLst>
                                  <p:childTnLst>
                                    <p:animMotion origin="layout" path="M -2.08333E-7 0 L -0.02253 -0.0294 " pathEditMode="relative" rAng="0" ptsTypes="AA">
                                      <p:cBhvr>
                                        <p:cTn id="14" dur="2000" fill="hold"/>
                                        <p:tgtEl>
                                          <p:spTgt spid="11"/>
                                        </p:tgtEl>
                                        <p:attrNameLst>
                                          <p:attrName>ppt_x</p:attrName>
                                          <p:attrName>ppt_y</p:attrName>
                                        </p:attrNameLst>
                                      </p:cBhvr>
                                      <p:rCtr x="-1133" y="-1481"/>
                                    </p:animMotion>
                                  </p:childTnLst>
                                </p:cTn>
                              </p:par>
                              <p:par>
                                <p:cTn id="15" presetID="0" presetClass="path" presetSubtype="0" accel="50000" fill="hold" grpId="1" nodeType="withEffect">
                                  <p:stCondLst>
                                    <p:cond delay="1000"/>
                                  </p:stCondLst>
                                  <p:childTnLst>
                                    <p:animMotion origin="layout" path="M -2.08333E-6 0 L 0.03698 -0.02407 " pathEditMode="relative" rAng="0" ptsTypes="AA">
                                      <p:cBhvr>
                                        <p:cTn id="16" dur="2000" fill="hold"/>
                                        <p:tgtEl>
                                          <p:spTgt spid="12"/>
                                        </p:tgtEl>
                                        <p:attrNameLst>
                                          <p:attrName>ppt_x</p:attrName>
                                          <p:attrName>ppt_y</p:attrName>
                                        </p:attrNameLst>
                                      </p:cBhvr>
                                      <p:rCtr x="1849" y="-1204"/>
                                    </p:animMotion>
                                  </p:childTnLst>
                                </p:cTn>
                              </p:par>
                              <p:par>
                                <p:cTn id="17" presetID="0" presetClass="path" presetSubtype="0" accel="50000" fill="hold" grpId="1" nodeType="withEffect">
                                  <p:stCondLst>
                                    <p:cond delay="1000"/>
                                  </p:stCondLst>
                                  <p:childTnLst>
                                    <p:animMotion origin="layout" path="M 2.08333E-7 0 L -0.02591 0.06991 " pathEditMode="relative" rAng="0" ptsTypes="AA">
                                      <p:cBhvr>
                                        <p:cTn id="18" dur="2000" fill="hold"/>
                                        <p:tgtEl>
                                          <p:spTgt spid="13"/>
                                        </p:tgtEl>
                                        <p:attrNameLst>
                                          <p:attrName>ppt_x</p:attrName>
                                          <p:attrName>ppt_y</p:attrName>
                                        </p:attrNameLst>
                                      </p:cBhvr>
                                      <p:rCtr x="-1302" y="3495"/>
                                    </p:animMotion>
                                  </p:childTnLst>
                                </p:cTn>
                              </p:par>
                              <p:par>
                                <p:cTn id="19" presetID="0" presetClass="path" presetSubtype="0" accel="50000" decel="50000" fill="hold" grpId="2" nodeType="withEffect">
                                  <p:stCondLst>
                                    <p:cond delay="3000"/>
                                  </p:stCondLst>
                                  <p:childTnLst>
                                    <p:animMotion origin="layout" path="M -0.02591 0.0699 L -0.40625 1.13078 " pathEditMode="relative" rAng="0" ptsTypes="AA">
                                      <p:cBhvr>
                                        <p:cTn id="20" dur="1000" fill="hold"/>
                                        <p:tgtEl>
                                          <p:spTgt spid="13"/>
                                        </p:tgtEl>
                                        <p:attrNameLst>
                                          <p:attrName>ppt_x</p:attrName>
                                          <p:attrName>ppt_y</p:attrName>
                                        </p:attrNameLst>
                                      </p:cBhvr>
                                      <p:rCtr x="-19023" y="53032"/>
                                    </p:animMotion>
                                  </p:childTnLst>
                                </p:cTn>
                              </p:par>
                              <p:par>
                                <p:cTn id="21" presetID="0" presetClass="path" presetSubtype="0" accel="50000" decel="50000" fill="hold" grpId="2" nodeType="withEffect">
                                  <p:stCondLst>
                                    <p:cond delay="3000"/>
                                  </p:stCondLst>
                                  <p:childTnLst>
                                    <p:animMotion origin="layout" path="M 0.03698 -0.02407 L 0.42032 -1.04143 " pathEditMode="relative" rAng="0" ptsTypes="AA">
                                      <p:cBhvr>
                                        <p:cTn id="22" dur="1000" fill="hold"/>
                                        <p:tgtEl>
                                          <p:spTgt spid="12"/>
                                        </p:tgtEl>
                                        <p:attrNameLst>
                                          <p:attrName>ppt_x</p:attrName>
                                          <p:attrName>ppt_y</p:attrName>
                                        </p:attrNameLst>
                                      </p:cBhvr>
                                      <p:rCtr x="19167" y="-50856"/>
                                    </p:animMotion>
                                  </p:childTnLst>
                                </p:cTn>
                              </p:par>
                              <p:par>
                                <p:cTn id="23" presetID="0" presetClass="path" presetSubtype="0" accel="50000" decel="50000" fill="hold" grpId="2" nodeType="withEffect">
                                  <p:stCondLst>
                                    <p:cond delay="3000"/>
                                  </p:stCondLst>
                                  <p:childTnLst>
                                    <p:animMotion origin="layout" path="M -0.02253 -0.0294 L -0.41888 -1.04283 " pathEditMode="relative" rAng="0" ptsTypes="AA">
                                      <p:cBhvr>
                                        <p:cTn id="24" dur="1000" fill="hold"/>
                                        <p:tgtEl>
                                          <p:spTgt spid="11"/>
                                        </p:tgtEl>
                                        <p:attrNameLst>
                                          <p:attrName>ppt_x</p:attrName>
                                          <p:attrName>ppt_y</p:attrName>
                                        </p:attrNameLst>
                                      </p:cBhvr>
                                      <p:rCtr x="-19818" y="-50671"/>
                                    </p:animMotion>
                                  </p:childTnLst>
                                </p:cTn>
                              </p:par>
                              <p:par>
                                <p:cTn id="25" presetID="0" presetClass="path" presetSubtype="0" accel="50000" decel="50000" fill="hold" grpId="0" nodeType="withEffect">
                                  <p:stCondLst>
                                    <p:cond delay="0"/>
                                  </p:stCondLst>
                                  <p:childTnLst>
                                    <p:animMotion origin="layout" path="M 0.29766 1.00255 L -0.00586 0.01204 " pathEditMode="relative" ptsTypes="AA">
                                      <p:cBhvr>
                                        <p:cTn id="26" dur="1000" fill="hold"/>
                                        <p:tgtEl>
                                          <p:spTgt spid="15"/>
                                        </p:tgtEl>
                                        <p:attrNameLst>
                                          <p:attrName>ppt_x</p:attrName>
                                          <p:attrName>ppt_y</p:attrName>
                                        </p:attrNameLst>
                                      </p:cBhvr>
                                    </p:animMotion>
                                  </p:childTnLst>
                                </p:cTn>
                              </p:par>
                              <p:par>
                                <p:cTn id="27" presetID="0" presetClass="path" presetSubtype="0" accel="50000" fill="hold" grpId="1" nodeType="withEffect">
                                  <p:stCondLst>
                                    <p:cond delay="1000"/>
                                  </p:stCondLst>
                                  <p:childTnLst>
                                    <p:animMotion origin="layout" path="M -0.00664 0.00417 L -0.02916 -0.02523 " pathEditMode="relative" rAng="0" ptsTypes="AA">
                                      <p:cBhvr>
                                        <p:cTn id="28" dur="2000" fill="hold"/>
                                        <p:tgtEl>
                                          <p:spTgt spid="15"/>
                                        </p:tgtEl>
                                        <p:attrNameLst>
                                          <p:attrName>ppt_x</p:attrName>
                                          <p:attrName>ppt_y</p:attrName>
                                        </p:attrNameLst>
                                      </p:cBhvr>
                                      <p:rCtr x="-1055" y="-1319"/>
                                    </p:animMotion>
                                  </p:childTnLst>
                                </p:cTn>
                              </p:par>
                              <p:par>
                                <p:cTn id="29" presetID="0" presetClass="path" presetSubtype="0" accel="50000" decel="50000" fill="hold" grpId="2" nodeType="withEffect">
                                  <p:stCondLst>
                                    <p:cond delay="3000"/>
                                  </p:stCondLst>
                                  <p:childTnLst>
                                    <p:animMotion origin="layout" path="M -0.02916 -0.02523 L -0.42383 -1.03217 " pathEditMode="relative" rAng="0" ptsTypes="AA">
                                      <p:cBhvr>
                                        <p:cTn id="30" dur="1000" fill="hold"/>
                                        <p:tgtEl>
                                          <p:spTgt spid="15"/>
                                        </p:tgtEl>
                                        <p:attrNameLst>
                                          <p:attrName>ppt_x</p:attrName>
                                          <p:attrName>ppt_y</p:attrName>
                                        </p:attrNameLst>
                                      </p:cBhvr>
                                      <p:rCtr x="-19792" y="-5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2" grpId="0" animBg="1"/>
      <p:bldP spid="12" grpId="1" animBg="1"/>
      <p:bldP spid="12" grpId="2" animBg="1"/>
      <p:bldP spid="11" grpId="0" animBg="1"/>
      <p:bldP spid="11" grpId="1" animBg="1"/>
      <p:bldP spid="11" grpId="2" animBg="1"/>
      <p:bldP spid="15" grpId="0"/>
      <p:bldP spid="15" grpId="1"/>
      <p:bldP spid="15"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EB0B-48C5-4306-8659-DEA8E55BCC80}"/>
              </a:ext>
            </a:extLst>
          </p:cNvPr>
          <p:cNvSpPr>
            <a:spLocks noGrp="1"/>
          </p:cNvSpPr>
          <p:nvPr>
            <p:ph type="title" hasCustomPrompt="1"/>
          </p:nvPr>
        </p:nvSpPr>
        <p:spPr>
          <a:xfrm>
            <a:off x="838200" y="365125"/>
            <a:ext cx="10515600" cy="1325563"/>
          </a:xfrm>
          <a:prstGeom prst="rect">
            <a:avLst/>
          </a:prstGeom>
        </p:spPr>
        <p:txBody>
          <a:bodyPr/>
          <a:lstStyle>
            <a:lvl1pPr>
              <a:defRPr/>
            </a:lvl1pPr>
          </a:lstStyle>
          <a:p>
            <a:r>
              <a:rPr lang="en-US" dirty="0"/>
              <a:t>Add Title</a:t>
            </a:r>
          </a:p>
        </p:txBody>
      </p:sp>
    </p:spTree>
    <p:extLst>
      <p:ext uri="{BB962C8B-B14F-4D97-AF65-F5344CB8AC3E}">
        <p14:creationId xmlns:p14="http://schemas.microsoft.com/office/powerpoint/2010/main" val="16229388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alpha val="28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682806"/>
      </p:ext>
    </p:extLst>
  </p:cSld>
  <p:clrMap bg1="lt1" tx1="dk1" bg2="lt2" tx2="dk2" accent1="accent1" accent2="accent2" accent3="accent3" accent4="accent4" accent5="accent5" accent6="accent6" hlink="hlink" folHlink="folHlink"/>
  <p:sldLayoutIdLst>
    <p:sldLayoutId id="2147483649"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9B656B-FF66-8141-BAE1-668F1423C2D5}"/>
              </a:ext>
            </a:extLst>
          </p:cNvPr>
          <p:cNvSpPr>
            <a:spLocks noGrp="1"/>
          </p:cNvSpPr>
          <p:nvPr>
            <p:ph type="title"/>
          </p:nvPr>
        </p:nvSpPr>
        <p:spPr>
          <a:xfrm>
            <a:off x="1386038" y="2656572"/>
            <a:ext cx="8939211" cy="4899259"/>
          </a:xfrm>
        </p:spPr>
        <p:txBody>
          <a:bodyPr/>
          <a:lstStyle/>
          <a:p>
            <a:r>
              <a:rPr lang="en-US" dirty="0">
                <a:solidFill>
                  <a:schemeClr val="bg1"/>
                </a:solidFill>
              </a:rPr>
              <a:t> </a:t>
            </a:r>
            <a:r>
              <a:rPr lang="en-US" sz="6000" dirty="0">
                <a:solidFill>
                  <a:schemeClr val="bg1"/>
                </a:solidFill>
              </a:rPr>
              <a:t>QUIT QUEUE</a:t>
            </a:r>
            <a:br>
              <a:rPr lang="en-US" sz="60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r>
              <a:rPr lang="en-US" sz="1800" dirty="0">
                <a:solidFill>
                  <a:schemeClr val="bg1"/>
                </a:solidFill>
              </a:rPr>
              <a:t>Presented by:</a:t>
            </a:r>
            <a:br>
              <a:rPr lang="en-US" sz="1800" dirty="0">
                <a:solidFill>
                  <a:schemeClr val="bg1"/>
                </a:solidFill>
              </a:rPr>
            </a:br>
            <a:r>
              <a:rPr lang="en-US" sz="1800" dirty="0">
                <a:solidFill>
                  <a:schemeClr val="bg1"/>
                </a:solidFill>
              </a:rPr>
              <a:t>Sonali Shukla</a:t>
            </a:r>
            <a:br>
              <a:rPr lang="en-US" sz="1800" dirty="0">
                <a:solidFill>
                  <a:schemeClr val="bg1"/>
                </a:solidFill>
              </a:rPr>
            </a:br>
            <a:r>
              <a:rPr lang="en-US" sz="1800" dirty="0">
                <a:solidFill>
                  <a:schemeClr val="bg1"/>
                </a:solidFill>
              </a:rPr>
              <a:t>Sreeram Rachakonda</a:t>
            </a: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r>
              <a:rPr lang="en-US" sz="1600" dirty="0">
                <a:solidFill>
                  <a:schemeClr val="bg1"/>
                </a:solidFill>
              </a:rPr>
              <a:t>Trainer:</a:t>
            </a:r>
            <a:br>
              <a:rPr lang="en-US" sz="1600" dirty="0">
                <a:solidFill>
                  <a:schemeClr val="bg1"/>
                </a:solidFill>
              </a:rPr>
            </a:br>
            <a:r>
              <a:rPr lang="en-US" sz="1600" dirty="0">
                <a:solidFill>
                  <a:schemeClr val="bg1"/>
                </a:solidFill>
              </a:rPr>
              <a:t>Javeed Mohammed</a:t>
            </a: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r>
              <a:rPr lang="en-US" sz="2400" dirty="0">
                <a:solidFill>
                  <a:schemeClr val="bg1"/>
                </a:solidFill>
              </a:rPr>
              <a:t>Trainer: Javeed Mohammad</a:t>
            </a:r>
            <a:br>
              <a:rPr lang="en-US" sz="24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951689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0F40-0FE9-F177-6C24-F0EFEC14E67C}"/>
              </a:ext>
            </a:extLst>
          </p:cNvPr>
          <p:cNvSpPr>
            <a:spLocks noGrp="1"/>
          </p:cNvSpPr>
          <p:nvPr>
            <p:ph type="title"/>
          </p:nvPr>
        </p:nvSpPr>
        <p:spPr>
          <a:xfrm>
            <a:off x="12358838" y="365122"/>
            <a:ext cx="77002" cy="45719"/>
          </a:xfrm>
        </p:spPr>
        <p:txBody>
          <a:bodyPr/>
          <a:lstStyle/>
          <a:p>
            <a:endParaRPr lang="en-IN" dirty="0"/>
          </a:p>
        </p:txBody>
      </p:sp>
      <p:pic>
        <p:nvPicPr>
          <p:cNvPr id="4" name="Picture 3">
            <a:extLst>
              <a:ext uri="{FF2B5EF4-FFF2-40B4-BE49-F238E27FC236}">
                <a16:creationId xmlns:a16="http://schemas.microsoft.com/office/drawing/2014/main" id="{5F71BE19-757B-7D6D-5553-7666D2EFECE5}"/>
              </a:ext>
            </a:extLst>
          </p:cNvPr>
          <p:cNvPicPr>
            <a:picLocks noChangeAspect="1"/>
          </p:cNvPicPr>
          <p:nvPr/>
        </p:nvPicPr>
        <p:blipFill rotWithShape="1">
          <a:blip r:embed="rId2"/>
          <a:srcRect t="12336" b="6800"/>
          <a:stretch/>
        </p:blipFill>
        <p:spPr>
          <a:xfrm>
            <a:off x="0" y="105878"/>
            <a:ext cx="12192000" cy="6920564"/>
          </a:xfrm>
          <a:prstGeom prst="rect">
            <a:avLst/>
          </a:prstGeom>
        </p:spPr>
      </p:pic>
    </p:spTree>
    <p:extLst>
      <p:ext uri="{BB962C8B-B14F-4D97-AF65-F5344CB8AC3E}">
        <p14:creationId xmlns:p14="http://schemas.microsoft.com/office/powerpoint/2010/main" val="1609072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670-40AE-7318-57B5-4CD92501F36C}"/>
              </a:ext>
            </a:extLst>
          </p:cNvPr>
          <p:cNvSpPr>
            <a:spLocks noGrp="1"/>
          </p:cNvSpPr>
          <p:nvPr>
            <p:ph type="title"/>
          </p:nvPr>
        </p:nvSpPr>
        <p:spPr>
          <a:xfrm flipV="1">
            <a:off x="-856648" y="8229598"/>
            <a:ext cx="12210448" cy="45719"/>
          </a:xfrm>
        </p:spPr>
        <p:txBody>
          <a:bodyPr/>
          <a:lstStyle/>
          <a:p>
            <a:endParaRPr lang="en-IN" dirty="0"/>
          </a:p>
        </p:txBody>
      </p:sp>
      <p:pic>
        <p:nvPicPr>
          <p:cNvPr id="7" name="Picture 6">
            <a:extLst>
              <a:ext uri="{FF2B5EF4-FFF2-40B4-BE49-F238E27FC236}">
                <a16:creationId xmlns:a16="http://schemas.microsoft.com/office/drawing/2014/main" id="{2C616A7A-73A6-AF95-DB69-40AC15A750E6}"/>
              </a:ext>
            </a:extLst>
          </p:cNvPr>
          <p:cNvPicPr>
            <a:picLocks noChangeAspect="1"/>
          </p:cNvPicPr>
          <p:nvPr/>
        </p:nvPicPr>
        <p:blipFill>
          <a:blip r:embed="rId2"/>
          <a:stretch>
            <a:fillRect/>
          </a:stretch>
        </p:blipFill>
        <p:spPr>
          <a:xfrm>
            <a:off x="0" y="108781"/>
            <a:ext cx="12192000" cy="6749219"/>
          </a:xfrm>
          <a:prstGeom prst="rect">
            <a:avLst/>
          </a:prstGeom>
        </p:spPr>
      </p:pic>
    </p:spTree>
    <p:extLst>
      <p:ext uri="{BB962C8B-B14F-4D97-AF65-F5344CB8AC3E}">
        <p14:creationId xmlns:p14="http://schemas.microsoft.com/office/powerpoint/2010/main" val="536319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4232-E085-FF33-FD06-CBAA1351027D}"/>
              </a:ext>
            </a:extLst>
          </p:cNvPr>
          <p:cNvSpPr>
            <a:spLocks noGrp="1"/>
          </p:cNvSpPr>
          <p:nvPr>
            <p:ph type="title"/>
          </p:nvPr>
        </p:nvSpPr>
        <p:spPr>
          <a:xfrm>
            <a:off x="838200" y="182881"/>
            <a:ext cx="10515600" cy="847022"/>
          </a:xfrm>
        </p:spPr>
        <p:txBody>
          <a:bodyPr/>
          <a:lstStyle/>
          <a:p>
            <a:r>
              <a:rPr lang="en-IN" dirty="0"/>
              <a:t>Admin Dashboard</a:t>
            </a:r>
            <a:br>
              <a:rPr lang="en-IN" dirty="0"/>
            </a:br>
            <a:endParaRPr lang="en-IN" dirty="0"/>
          </a:p>
        </p:txBody>
      </p:sp>
      <p:pic>
        <p:nvPicPr>
          <p:cNvPr id="4" name="Picture 3">
            <a:extLst>
              <a:ext uri="{FF2B5EF4-FFF2-40B4-BE49-F238E27FC236}">
                <a16:creationId xmlns:a16="http://schemas.microsoft.com/office/drawing/2014/main" id="{1617096D-E1FB-3862-99BF-15AAA7708176}"/>
              </a:ext>
            </a:extLst>
          </p:cNvPr>
          <p:cNvPicPr>
            <a:picLocks noChangeAspect="1"/>
          </p:cNvPicPr>
          <p:nvPr/>
        </p:nvPicPr>
        <p:blipFill>
          <a:blip r:embed="rId2"/>
          <a:stretch>
            <a:fillRect/>
          </a:stretch>
        </p:blipFill>
        <p:spPr>
          <a:xfrm flipV="1">
            <a:off x="0" y="7510112"/>
            <a:ext cx="12192000" cy="45719"/>
          </a:xfrm>
          <a:prstGeom prst="rect">
            <a:avLst/>
          </a:prstGeom>
        </p:spPr>
      </p:pic>
      <p:pic>
        <p:nvPicPr>
          <p:cNvPr id="6" name="Picture 5">
            <a:extLst>
              <a:ext uri="{FF2B5EF4-FFF2-40B4-BE49-F238E27FC236}">
                <a16:creationId xmlns:a16="http://schemas.microsoft.com/office/drawing/2014/main" id="{019806B8-4D0E-2EA5-DA16-E15EF40085EB}"/>
              </a:ext>
            </a:extLst>
          </p:cNvPr>
          <p:cNvPicPr>
            <a:picLocks noChangeAspect="1"/>
          </p:cNvPicPr>
          <p:nvPr/>
        </p:nvPicPr>
        <p:blipFill rotWithShape="1">
          <a:blip r:embed="rId3"/>
          <a:srcRect t="11973" b="6861"/>
          <a:stretch/>
        </p:blipFill>
        <p:spPr>
          <a:xfrm>
            <a:off x="0" y="770021"/>
            <a:ext cx="12192000" cy="6087979"/>
          </a:xfrm>
          <a:prstGeom prst="rect">
            <a:avLst/>
          </a:prstGeom>
        </p:spPr>
      </p:pic>
    </p:spTree>
    <p:extLst>
      <p:ext uri="{BB962C8B-B14F-4D97-AF65-F5344CB8AC3E}">
        <p14:creationId xmlns:p14="http://schemas.microsoft.com/office/powerpoint/2010/main" val="181192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8B10-F4E2-29ED-8C39-34745B520681}"/>
              </a:ext>
            </a:extLst>
          </p:cNvPr>
          <p:cNvSpPr>
            <a:spLocks noGrp="1"/>
          </p:cNvSpPr>
          <p:nvPr>
            <p:ph type="title"/>
          </p:nvPr>
        </p:nvSpPr>
        <p:spPr>
          <a:xfrm flipV="1">
            <a:off x="838200" y="7064942"/>
            <a:ext cx="10515600" cy="77003"/>
          </a:xfrm>
        </p:spPr>
        <p:txBody>
          <a:bodyPr/>
          <a:lstStyle/>
          <a:p>
            <a:endParaRPr lang="en-IN" dirty="0"/>
          </a:p>
        </p:txBody>
      </p:sp>
      <p:pic>
        <p:nvPicPr>
          <p:cNvPr id="4" name="Picture 3">
            <a:extLst>
              <a:ext uri="{FF2B5EF4-FFF2-40B4-BE49-F238E27FC236}">
                <a16:creationId xmlns:a16="http://schemas.microsoft.com/office/drawing/2014/main" id="{68342AF2-2DD5-DBFB-C65B-B5412EF547C7}"/>
              </a:ext>
            </a:extLst>
          </p:cNvPr>
          <p:cNvPicPr>
            <a:picLocks noChangeAspect="1"/>
          </p:cNvPicPr>
          <p:nvPr/>
        </p:nvPicPr>
        <p:blipFill rotWithShape="1">
          <a:blip r:embed="rId2"/>
          <a:srcRect t="12351" b="6105"/>
          <a:stretch/>
        </p:blipFill>
        <p:spPr>
          <a:xfrm>
            <a:off x="0" y="0"/>
            <a:ext cx="12192000" cy="7257448"/>
          </a:xfrm>
          <a:prstGeom prst="rect">
            <a:avLst/>
          </a:prstGeom>
        </p:spPr>
      </p:pic>
    </p:spTree>
    <p:extLst>
      <p:ext uri="{BB962C8B-B14F-4D97-AF65-F5344CB8AC3E}">
        <p14:creationId xmlns:p14="http://schemas.microsoft.com/office/powerpoint/2010/main" val="352399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C518-9D40-412F-2774-A2E95407060E}"/>
              </a:ext>
            </a:extLst>
          </p:cNvPr>
          <p:cNvSpPr>
            <a:spLocks noGrp="1"/>
          </p:cNvSpPr>
          <p:nvPr>
            <p:ph type="title"/>
          </p:nvPr>
        </p:nvSpPr>
        <p:spPr>
          <a:xfrm>
            <a:off x="838200" y="0"/>
            <a:ext cx="10515600" cy="924025"/>
          </a:xfrm>
        </p:spPr>
        <p:txBody>
          <a:bodyPr/>
          <a:lstStyle/>
          <a:p>
            <a:r>
              <a:rPr lang="en-IN" dirty="0"/>
              <a:t>Seller Dashboard</a:t>
            </a:r>
            <a:br>
              <a:rPr lang="en-IN" dirty="0"/>
            </a:br>
            <a:endParaRPr lang="en-IN" dirty="0"/>
          </a:p>
        </p:txBody>
      </p:sp>
      <p:pic>
        <p:nvPicPr>
          <p:cNvPr id="4" name="Picture 3">
            <a:extLst>
              <a:ext uri="{FF2B5EF4-FFF2-40B4-BE49-F238E27FC236}">
                <a16:creationId xmlns:a16="http://schemas.microsoft.com/office/drawing/2014/main" id="{B885EB77-12A9-E6BA-2A95-1AA9C265E104}"/>
              </a:ext>
            </a:extLst>
          </p:cNvPr>
          <p:cNvPicPr>
            <a:picLocks noChangeAspect="1"/>
          </p:cNvPicPr>
          <p:nvPr/>
        </p:nvPicPr>
        <p:blipFill rotWithShape="1">
          <a:blip r:embed="rId2"/>
          <a:srcRect t="11790" b="6527"/>
          <a:stretch/>
        </p:blipFill>
        <p:spPr>
          <a:xfrm>
            <a:off x="0" y="712269"/>
            <a:ext cx="12192000" cy="6145731"/>
          </a:xfrm>
          <a:prstGeom prst="rect">
            <a:avLst/>
          </a:prstGeom>
        </p:spPr>
      </p:pic>
    </p:spTree>
    <p:extLst>
      <p:ext uri="{BB962C8B-B14F-4D97-AF65-F5344CB8AC3E}">
        <p14:creationId xmlns:p14="http://schemas.microsoft.com/office/powerpoint/2010/main" val="4193280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CE15-1E39-6641-0371-4D640A3075F8}"/>
              </a:ext>
            </a:extLst>
          </p:cNvPr>
          <p:cNvSpPr>
            <a:spLocks noGrp="1"/>
          </p:cNvSpPr>
          <p:nvPr>
            <p:ph type="title"/>
          </p:nvPr>
        </p:nvSpPr>
        <p:spPr>
          <a:xfrm flipV="1">
            <a:off x="838200" y="6689557"/>
            <a:ext cx="10515600" cy="365761"/>
          </a:xfrm>
        </p:spPr>
        <p:txBody>
          <a:bodyPr/>
          <a:lstStyle/>
          <a:p>
            <a:endParaRPr lang="en-IN" dirty="0"/>
          </a:p>
        </p:txBody>
      </p:sp>
      <p:pic>
        <p:nvPicPr>
          <p:cNvPr id="4" name="Picture 3">
            <a:extLst>
              <a:ext uri="{FF2B5EF4-FFF2-40B4-BE49-F238E27FC236}">
                <a16:creationId xmlns:a16="http://schemas.microsoft.com/office/drawing/2014/main" id="{D397E813-C7ED-CB08-85F4-6D5EAE7C736D}"/>
              </a:ext>
            </a:extLst>
          </p:cNvPr>
          <p:cNvPicPr>
            <a:picLocks noChangeAspect="1"/>
          </p:cNvPicPr>
          <p:nvPr/>
        </p:nvPicPr>
        <p:blipFill rotWithShape="1">
          <a:blip r:embed="rId2"/>
          <a:srcRect t="11790" b="6527"/>
          <a:stretch/>
        </p:blipFill>
        <p:spPr>
          <a:xfrm>
            <a:off x="0" y="-827772"/>
            <a:ext cx="12192000" cy="7685772"/>
          </a:xfrm>
          <a:prstGeom prst="rect">
            <a:avLst/>
          </a:prstGeom>
        </p:spPr>
      </p:pic>
    </p:spTree>
    <p:extLst>
      <p:ext uri="{BB962C8B-B14F-4D97-AF65-F5344CB8AC3E}">
        <p14:creationId xmlns:p14="http://schemas.microsoft.com/office/powerpoint/2010/main" val="278325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8AB2-A455-8021-8890-31A5F64C49A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4EEBEA6-EB78-43AD-2F35-FEE223145623}"/>
              </a:ext>
            </a:extLst>
          </p:cNvPr>
          <p:cNvPicPr>
            <a:picLocks noChangeAspect="1"/>
          </p:cNvPicPr>
          <p:nvPr/>
        </p:nvPicPr>
        <p:blipFill rotWithShape="1">
          <a:blip r:embed="rId2"/>
          <a:srcRect t="13333" b="6386"/>
          <a:stretch/>
        </p:blipFill>
        <p:spPr>
          <a:xfrm>
            <a:off x="-86628" y="0"/>
            <a:ext cx="12192000" cy="6978316"/>
          </a:xfrm>
          <a:prstGeom prst="rect">
            <a:avLst/>
          </a:prstGeom>
        </p:spPr>
      </p:pic>
    </p:spTree>
    <p:extLst>
      <p:ext uri="{BB962C8B-B14F-4D97-AF65-F5344CB8AC3E}">
        <p14:creationId xmlns:p14="http://schemas.microsoft.com/office/powerpoint/2010/main" val="12599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C3D8-6ABF-8A4A-BE86-37FD661FB2AB}"/>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2BC47E16-7CBA-81D2-7E9D-F476C3B9BDA8}"/>
              </a:ext>
            </a:extLst>
          </p:cNvPr>
          <p:cNvPicPr>
            <a:picLocks noChangeAspect="1"/>
          </p:cNvPicPr>
          <p:nvPr/>
        </p:nvPicPr>
        <p:blipFill rotWithShape="1">
          <a:blip r:embed="rId2"/>
          <a:srcRect t="11650" b="7088"/>
          <a:stretch/>
        </p:blipFill>
        <p:spPr>
          <a:xfrm>
            <a:off x="-105878" y="0"/>
            <a:ext cx="12297878" cy="6978316"/>
          </a:xfrm>
          <a:prstGeom prst="rect">
            <a:avLst/>
          </a:prstGeom>
        </p:spPr>
      </p:pic>
    </p:spTree>
    <p:extLst>
      <p:ext uri="{BB962C8B-B14F-4D97-AF65-F5344CB8AC3E}">
        <p14:creationId xmlns:p14="http://schemas.microsoft.com/office/powerpoint/2010/main" val="3966342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6B10-54C2-01F3-7C09-CF5279BE83A7}"/>
              </a:ext>
            </a:extLst>
          </p:cNvPr>
          <p:cNvSpPr>
            <a:spLocks noGrp="1"/>
          </p:cNvSpPr>
          <p:nvPr>
            <p:ph type="title"/>
          </p:nvPr>
        </p:nvSpPr>
        <p:spPr>
          <a:xfrm>
            <a:off x="838200" y="365125"/>
            <a:ext cx="10515600" cy="801523"/>
          </a:xfrm>
        </p:spPr>
        <p:txBody>
          <a:bodyPr/>
          <a:lstStyle/>
          <a:p>
            <a:r>
              <a:rPr lang="en-IN" dirty="0"/>
              <a:t>References</a:t>
            </a:r>
            <a:br>
              <a:rPr lang="en-IN" dirty="0"/>
            </a:br>
            <a:br>
              <a:rPr lang="en-IN" sz="1600" dirty="0"/>
            </a:br>
            <a:br>
              <a:rPr lang="en-IN" sz="1600" dirty="0"/>
            </a:br>
            <a:br>
              <a:rPr lang="en-IN" sz="1600" dirty="0"/>
            </a:br>
            <a:br>
              <a:rPr lang="en-IN" sz="1600" dirty="0">
                <a:sym typeface="Wingdings" panose="05000000000000000000" pitchFamily="2" charset="2"/>
              </a:rPr>
            </a:br>
            <a:endParaRPr lang="en-IN" dirty="0"/>
          </a:p>
        </p:txBody>
      </p:sp>
      <p:sp>
        <p:nvSpPr>
          <p:cNvPr id="3" name="TextBox 2">
            <a:extLst>
              <a:ext uri="{FF2B5EF4-FFF2-40B4-BE49-F238E27FC236}">
                <a16:creationId xmlns:a16="http://schemas.microsoft.com/office/drawing/2014/main" id="{3560FFEB-C558-4A39-EF04-27C73ED2889E}"/>
              </a:ext>
            </a:extLst>
          </p:cNvPr>
          <p:cNvSpPr txBox="1"/>
          <p:nvPr/>
        </p:nvSpPr>
        <p:spPr>
          <a:xfrm>
            <a:off x="838200" y="1710558"/>
            <a:ext cx="5948855" cy="1200329"/>
          </a:xfrm>
          <a:prstGeom prst="rect">
            <a:avLst/>
          </a:prstGeom>
          <a:noFill/>
        </p:spPr>
        <p:txBody>
          <a:bodyPr wrap="square" rtlCol="0">
            <a:spAutoFit/>
          </a:bodyPr>
          <a:lstStyle/>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YouTube</a:t>
            </a:r>
          </a:p>
          <a:p>
            <a:pPr marL="285750" indent="-285750">
              <a:buFont typeface="Wingdings" panose="05000000000000000000" pitchFamily="2" charset="2"/>
              <a:buChar char="Ø"/>
            </a:pPr>
            <a:r>
              <a:rPr lang="en-IN" dirty="0"/>
              <a:t> W3 Schools</a:t>
            </a:r>
          </a:p>
          <a:p>
            <a:pPr marL="285750" indent="-285750">
              <a:buFont typeface="Wingdings" panose="05000000000000000000" pitchFamily="2" charset="2"/>
              <a:buChar char="Ø"/>
            </a:pPr>
            <a:r>
              <a:rPr lang="en-IN" dirty="0"/>
              <a:t>Online documentations</a:t>
            </a:r>
          </a:p>
        </p:txBody>
      </p:sp>
    </p:spTree>
    <p:extLst>
      <p:ext uri="{BB962C8B-B14F-4D97-AF65-F5344CB8AC3E}">
        <p14:creationId xmlns:p14="http://schemas.microsoft.com/office/powerpoint/2010/main" val="32078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F3A-5EB9-18C3-47CE-198E7FCFC00F}"/>
              </a:ext>
            </a:extLst>
          </p:cNvPr>
          <p:cNvSpPr>
            <a:spLocks noGrp="1"/>
          </p:cNvSpPr>
          <p:nvPr>
            <p:ph type="title"/>
          </p:nvPr>
        </p:nvSpPr>
        <p:spPr>
          <a:xfrm>
            <a:off x="901262" y="2517118"/>
            <a:ext cx="10515600" cy="1325563"/>
          </a:xfrm>
        </p:spPr>
        <p:txBody>
          <a:bodyPr/>
          <a:lstStyle/>
          <a:p>
            <a:pPr algn="ctr"/>
            <a:r>
              <a:rPr lang="en-IN" dirty="0"/>
              <a:t>Thank You</a:t>
            </a:r>
          </a:p>
        </p:txBody>
      </p:sp>
    </p:spTree>
    <p:extLst>
      <p:ext uri="{BB962C8B-B14F-4D97-AF65-F5344CB8AC3E}">
        <p14:creationId xmlns:p14="http://schemas.microsoft.com/office/powerpoint/2010/main" val="402255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A008-B478-4280-2F7E-41C754419ED8}"/>
              </a:ext>
            </a:extLst>
          </p:cNvPr>
          <p:cNvSpPr>
            <a:spLocks noGrp="1"/>
          </p:cNvSpPr>
          <p:nvPr>
            <p:ph type="title"/>
          </p:nvPr>
        </p:nvSpPr>
        <p:spPr>
          <a:xfrm>
            <a:off x="838200" y="365125"/>
            <a:ext cx="10515600" cy="7527591"/>
          </a:xfrm>
        </p:spPr>
        <p:txBody>
          <a:bodyPr/>
          <a:lstStyle/>
          <a:p>
            <a:endParaRPr lang="en-IN" dirty="0"/>
          </a:p>
        </p:txBody>
      </p:sp>
      <p:pic>
        <p:nvPicPr>
          <p:cNvPr id="5" name="Picture 4">
            <a:extLst>
              <a:ext uri="{FF2B5EF4-FFF2-40B4-BE49-F238E27FC236}">
                <a16:creationId xmlns:a16="http://schemas.microsoft.com/office/drawing/2014/main" id="{845A0E0E-4286-ED69-D7A0-95B5A229FA30}"/>
              </a:ext>
            </a:extLst>
          </p:cNvPr>
          <p:cNvPicPr>
            <a:picLocks noChangeAspect="1"/>
          </p:cNvPicPr>
          <p:nvPr/>
        </p:nvPicPr>
        <p:blipFill>
          <a:blip r:embed="rId2"/>
          <a:stretch>
            <a:fillRect/>
          </a:stretch>
        </p:blipFill>
        <p:spPr>
          <a:xfrm>
            <a:off x="0" y="-59299"/>
            <a:ext cx="12192000" cy="7016694"/>
          </a:xfrm>
          <a:prstGeom prst="rect">
            <a:avLst/>
          </a:prstGeom>
        </p:spPr>
      </p:pic>
    </p:spTree>
    <p:extLst>
      <p:ext uri="{BB962C8B-B14F-4D97-AF65-F5344CB8AC3E}">
        <p14:creationId xmlns:p14="http://schemas.microsoft.com/office/powerpoint/2010/main" val="359868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9C8F-EC44-5F5D-078D-74D2ABE26360}"/>
              </a:ext>
            </a:extLst>
          </p:cNvPr>
          <p:cNvSpPr>
            <a:spLocks noGrp="1"/>
          </p:cNvSpPr>
          <p:nvPr>
            <p:ph type="title"/>
          </p:nvPr>
        </p:nvSpPr>
        <p:spPr>
          <a:xfrm>
            <a:off x="838200" y="365125"/>
            <a:ext cx="10515600" cy="880351"/>
          </a:xfrm>
        </p:spPr>
        <p:txBody>
          <a:bodyPr/>
          <a:lstStyle/>
          <a:p>
            <a:pPr>
              <a:lnSpc>
                <a:spcPct val="150000"/>
              </a:lnSpc>
            </a:pPr>
            <a:r>
              <a:rPr lang="en-IN" dirty="0"/>
              <a:t>Technologies Used</a:t>
            </a:r>
            <a:br>
              <a:rPr lang="en-IN" dirty="0"/>
            </a:br>
            <a:br>
              <a:rPr lang="en-IN" dirty="0"/>
            </a:br>
            <a:br>
              <a:rPr lang="en-IN" dirty="0">
                <a:sym typeface="Wingdings" panose="05000000000000000000" pitchFamily="2" charset="2"/>
              </a:rPr>
            </a:br>
            <a:endParaRPr lang="en-IN" dirty="0"/>
          </a:p>
        </p:txBody>
      </p:sp>
      <p:sp>
        <p:nvSpPr>
          <p:cNvPr id="3" name="TextBox 2">
            <a:extLst>
              <a:ext uri="{FF2B5EF4-FFF2-40B4-BE49-F238E27FC236}">
                <a16:creationId xmlns:a16="http://schemas.microsoft.com/office/drawing/2014/main" id="{8227B83F-C37E-C275-A815-EDB2276929DD}"/>
              </a:ext>
            </a:extLst>
          </p:cNvPr>
          <p:cNvSpPr txBox="1"/>
          <p:nvPr/>
        </p:nvSpPr>
        <p:spPr>
          <a:xfrm>
            <a:off x="767255" y="1497724"/>
            <a:ext cx="10844048" cy="4611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800" dirty="0">
                <a:sym typeface="Wingdings" panose="05000000000000000000" pitchFamily="2" charset="2"/>
              </a:rPr>
              <a:t> Spring Boot</a:t>
            </a:r>
          </a:p>
          <a:p>
            <a:pPr marL="285750" indent="-285750">
              <a:lnSpc>
                <a:spcPct val="150000"/>
              </a:lnSpc>
              <a:buFont typeface="Wingdings" panose="05000000000000000000" pitchFamily="2" charset="2"/>
              <a:buChar char="Ø"/>
            </a:pPr>
            <a:r>
              <a:rPr lang="en-IN" sz="1800" dirty="0">
                <a:sym typeface="Wingdings" panose="05000000000000000000" pitchFamily="2" charset="2"/>
              </a:rPr>
              <a:t>MySQL Database</a:t>
            </a:r>
          </a:p>
          <a:p>
            <a:pPr marL="285750" indent="-285750">
              <a:lnSpc>
                <a:spcPct val="150000"/>
              </a:lnSpc>
              <a:buFont typeface="Wingdings" panose="05000000000000000000" pitchFamily="2" charset="2"/>
              <a:buChar char="Ø"/>
            </a:pPr>
            <a:r>
              <a:rPr lang="en-IN" sz="1800" dirty="0">
                <a:sym typeface="Wingdings" panose="05000000000000000000" pitchFamily="2" charset="2"/>
              </a:rPr>
              <a:t>JWT Authentication </a:t>
            </a:r>
            <a:r>
              <a:rPr lang="en-IN" dirty="0">
                <a:sym typeface="Wingdings" panose="05000000000000000000" pitchFamily="2" charset="2"/>
              </a:rPr>
              <a:t>and Authorization</a:t>
            </a:r>
            <a:endParaRPr lang="en-IN" sz="1800" dirty="0">
              <a:sym typeface="Wingdings" panose="05000000000000000000" pitchFamily="2" charset="2"/>
            </a:endParaRPr>
          </a:p>
          <a:p>
            <a:pPr marL="285750" indent="-285750">
              <a:lnSpc>
                <a:spcPct val="150000"/>
              </a:lnSpc>
              <a:buFont typeface="Wingdings" panose="05000000000000000000" pitchFamily="2" charset="2"/>
              <a:buChar char="Ø"/>
            </a:pPr>
            <a:r>
              <a:rPr lang="en-IN" sz="1800" dirty="0">
                <a:sym typeface="Wingdings" panose="05000000000000000000" pitchFamily="2" charset="2"/>
              </a:rPr>
              <a:t>Sonar Lint</a:t>
            </a:r>
          </a:p>
          <a:p>
            <a:pPr marL="285750" indent="-285750">
              <a:lnSpc>
                <a:spcPct val="150000"/>
              </a:lnSpc>
              <a:buFont typeface="Wingdings" panose="05000000000000000000" pitchFamily="2" charset="2"/>
              <a:buChar char="Ø"/>
            </a:pPr>
            <a:r>
              <a:rPr lang="en-IN" sz="1800" dirty="0">
                <a:sym typeface="Wingdings" panose="05000000000000000000" pitchFamily="2" charset="2"/>
              </a:rPr>
              <a:t>TypeScript</a:t>
            </a:r>
          </a:p>
          <a:p>
            <a:pPr marL="285750" indent="-285750">
              <a:lnSpc>
                <a:spcPct val="150000"/>
              </a:lnSpc>
              <a:buFont typeface="Wingdings" panose="05000000000000000000" pitchFamily="2" charset="2"/>
              <a:buChar char="Ø"/>
            </a:pPr>
            <a:r>
              <a:rPr lang="en-IN" sz="1800" dirty="0">
                <a:sym typeface="Wingdings" panose="05000000000000000000" pitchFamily="2" charset="2"/>
              </a:rPr>
              <a:t>Angular</a:t>
            </a:r>
          </a:p>
          <a:p>
            <a:pPr marL="285750" indent="-285750">
              <a:lnSpc>
                <a:spcPct val="150000"/>
              </a:lnSpc>
              <a:buFont typeface="Wingdings" panose="05000000000000000000" pitchFamily="2" charset="2"/>
              <a:buChar char="Ø"/>
            </a:pPr>
            <a:r>
              <a:rPr lang="en-IN" sz="1800" dirty="0">
                <a:sym typeface="Wingdings" panose="05000000000000000000" pitchFamily="2" charset="2"/>
              </a:rPr>
              <a:t>Local Storage</a:t>
            </a:r>
          </a:p>
          <a:p>
            <a:pPr marL="285750" indent="-285750">
              <a:lnSpc>
                <a:spcPct val="150000"/>
              </a:lnSpc>
              <a:buFont typeface="Wingdings" panose="05000000000000000000" pitchFamily="2" charset="2"/>
              <a:buChar char="Ø"/>
            </a:pPr>
            <a:r>
              <a:rPr lang="en-IN" sz="1800" dirty="0">
                <a:sym typeface="Wingdings" panose="05000000000000000000" pitchFamily="2" charset="2"/>
              </a:rPr>
              <a:t>Router Guards</a:t>
            </a:r>
          </a:p>
          <a:p>
            <a:pPr marL="285750" indent="-285750">
              <a:lnSpc>
                <a:spcPct val="150000"/>
              </a:lnSpc>
              <a:buFont typeface="Wingdings" panose="05000000000000000000" pitchFamily="2" charset="2"/>
              <a:buChar char="Ø"/>
            </a:pPr>
            <a:r>
              <a:rPr lang="en-IN" dirty="0">
                <a:sym typeface="Wingdings" panose="05000000000000000000" pitchFamily="2" charset="2"/>
              </a:rPr>
              <a:t>Twilio API</a:t>
            </a:r>
          </a:p>
          <a:p>
            <a:pPr marL="285750" indent="-285750">
              <a:lnSpc>
                <a:spcPct val="150000"/>
              </a:lnSpc>
              <a:buFont typeface="Wingdings" panose="05000000000000000000" pitchFamily="2" charset="2"/>
              <a:buChar char="Ø"/>
            </a:pPr>
            <a:r>
              <a:rPr lang="en-IN" sz="1800" dirty="0" err="1">
                <a:sym typeface="Wingdings" panose="05000000000000000000" pitchFamily="2" charset="2"/>
              </a:rPr>
              <a:t>JsPDF</a:t>
            </a:r>
            <a:br>
              <a:rPr lang="en-IN" sz="1800" dirty="0">
                <a:sym typeface="Wingdings" panose="05000000000000000000" pitchFamily="2" charset="2"/>
              </a:rPr>
            </a:br>
            <a:endParaRPr lang="en-IN" dirty="0"/>
          </a:p>
        </p:txBody>
      </p:sp>
    </p:spTree>
    <p:extLst>
      <p:ext uri="{BB962C8B-B14F-4D97-AF65-F5344CB8AC3E}">
        <p14:creationId xmlns:p14="http://schemas.microsoft.com/office/powerpoint/2010/main" val="31659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EDA8-4A6D-A547-F3BD-B1B3051D48B3}"/>
              </a:ext>
            </a:extLst>
          </p:cNvPr>
          <p:cNvSpPr>
            <a:spLocks noGrp="1"/>
          </p:cNvSpPr>
          <p:nvPr>
            <p:ph type="title"/>
          </p:nvPr>
        </p:nvSpPr>
        <p:spPr>
          <a:xfrm>
            <a:off x="278524" y="286298"/>
            <a:ext cx="10515600" cy="746344"/>
          </a:xfrm>
        </p:spPr>
        <p:txBody>
          <a:bodyPr/>
          <a:lstStyle/>
          <a:p>
            <a:pPr algn="l"/>
            <a:r>
              <a:rPr lang="en-IN" sz="5400" dirty="0"/>
              <a:t>About </a:t>
            </a:r>
            <a:br>
              <a:rPr lang="en-IN" sz="5400" dirty="0"/>
            </a:br>
            <a:br>
              <a:rPr lang="en-US" sz="2400" b="0" i="0" dirty="0">
                <a:solidFill>
                  <a:srgbClr val="ECECEC"/>
                </a:solidFill>
                <a:effectLst/>
                <a:latin typeface="Söhne"/>
              </a:rPr>
            </a:br>
            <a:br>
              <a:rPr lang="en-US" sz="2400" b="0" i="0" dirty="0">
                <a:solidFill>
                  <a:srgbClr val="ECECEC"/>
                </a:solidFill>
                <a:effectLst/>
                <a:latin typeface="Söhne"/>
              </a:rPr>
            </a:br>
            <a:endParaRPr lang="en-IN" sz="5400" dirty="0"/>
          </a:p>
        </p:txBody>
      </p:sp>
      <p:sp>
        <p:nvSpPr>
          <p:cNvPr id="3" name="TextBox 2">
            <a:extLst>
              <a:ext uri="{FF2B5EF4-FFF2-40B4-BE49-F238E27FC236}">
                <a16:creationId xmlns:a16="http://schemas.microsoft.com/office/drawing/2014/main" id="{53B18E07-B359-9464-CF1C-8DECF3929ABB}"/>
              </a:ext>
            </a:extLst>
          </p:cNvPr>
          <p:cNvSpPr txBox="1"/>
          <p:nvPr/>
        </p:nvSpPr>
        <p:spPr>
          <a:xfrm>
            <a:off x="212834" y="1379483"/>
            <a:ext cx="11508828" cy="5018682"/>
          </a:xfrm>
          <a:prstGeom prst="rect">
            <a:avLst/>
          </a:prstGeom>
          <a:noFill/>
        </p:spPr>
        <p:txBody>
          <a:bodyPr wrap="square" rtlCol="0">
            <a:spAutoFit/>
          </a:bodyPr>
          <a:lstStyle/>
          <a:p>
            <a:pPr>
              <a:lnSpc>
                <a:spcPct val="150000"/>
              </a:lnSpc>
            </a:pPr>
            <a:r>
              <a:rPr lang="en-US" sz="2400" b="0" i="0" dirty="0" err="1">
                <a:effectLst/>
                <a:latin typeface="Times New Roman" panose="02020603050405020304" pitchFamily="18" charset="0"/>
                <a:cs typeface="Times New Roman" panose="02020603050405020304" pitchFamily="18" charset="0"/>
              </a:rPr>
              <a:t>Quitqueue</a:t>
            </a:r>
            <a:r>
              <a:rPr lang="en-US" sz="2400" b="0" i="0" dirty="0">
                <a:effectLst/>
                <a:latin typeface="Times New Roman" panose="02020603050405020304" pitchFamily="18" charset="0"/>
                <a:cs typeface="Times New Roman" panose="02020603050405020304" pitchFamily="18" charset="0"/>
              </a:rPr>
              <a:t> is a comprehensive online retail platform that serves as a one-stop destination for electronics, furniture, and clothing. Committed to delivering high-quality products and exceptional service, </a:t>
            </a:r>
            <a:r>
              <a:rPr lang="en-US" sz="2400" b="0" i="0" dirty="0" err="1">
                <a:effectLst/>
                <a:latin typeface="Times New Roman" panose="02020603050405020304" pitchFamily="18" charset="0"/>
                <a:cs typeface="Times New Roman" panose="02020603050405020304" pitchFamily="18" charset="0"/>
              </a:rPr>
              <a:t>Quitqueue</a:t>
            </a:r>
            <a:r>
              <a:rPr lang="en-US" sz="2400" b="0" i="0" dirty="0">
                <a:effectLst/>
                <a:latin typeface="Times New Roman" panose="02020603050405020304" pitchFamily="18" charset="0"/>
                <a:cs typeface="Times New Roman" panose="02020603050405020304" pitchFamily="18" charset="0"/>
              </a:rPr>
              <a:t> believes in offering a diverse range of products to meet the varied needs of its customers.</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Whether individuals are seeking the latest electronic gadgets, stylish furniture pieces, or trendy clothing, </a:t>
            </a:r>
            <a:r>
              <a:rPr lang="en-US" sz="2400" b="0" i="0" dirty="0" err="1">
                <a:effectLst/>
                <a:latin typeface="Times New Roman" panose="02020603050405020304" pitchFamily="18" charset="0"/>
                <a:cs typeface="Times New Roman" panose="02020603050405020304" pitchFamily="18" charset="0"/>
              </a:rPr>
              <a:t>Quitqueue</a:t>
            </a:r>
            <a:r>
              <a:rPr lang="en-US" sz="2400" b="0" i="0" dirty="0">
                <a:effectLst/>
                <a:latin typeface="Times New Roman" panose="02020603050405020304" pitchFamily="18" charset="0"/>
                <a:cs typeface="Times New Roman" panose="02020603050405020304" pitchFamily="18" charset="0"/>
              </a:rPr>
              <a:t> aims to cater to all preferences. The company's mission revolves around making online shopping convenient, enjoyable, and reliable for every customer.</a:t>
            </a:r>
            <a:br>
              <a:rPr lang="en-US" sz="2400" b="0" i="0" dirty="0">
                <a:effectLst/>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With a focus on providing a user-friendly interface, secure payment options, and prompt delivery services, </a:t>
            </a:r>
            <a:r>
              <a:rPr lang="en-US" sz="2400" b="0" i="0" dirty="0" err="1">
                <a:effectLst/>
                <a:latin typeface="Times New Roman" panose="02020603050405020304" pitchFamily="18" charset="0"/>
                <a:cs typeface="Times New Roman" panose="02020603050405020304" pitchFamily="18" charset="0"/>
              </a:rPr>
              <a:t>Quitqueue</a:t>
            </a:r>
            <a:r>
              <a:rPr lang="en-US" sz="2400" b="0" i="0" dirty="0">
                <a:effectLst/>
                <a:latin typeface="Times New Roman" panose="02020603050405020304" pitchFamily="18" charset="0"/>
                <a:cs typeface="Times New Roman" panose="02020603050405020304" pitchFamily="18" charset="0"/>
              </a:rPr>
              <a:t> strives to exceed customer expectations with every purchase.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066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5F891-9F3B-EF60-2EF2-6A0583E055B8}"/>
              </a:ext>
            </a:extLst>
          </p:cNvPr>
          <p:cNvPicPr>
            <a:picLocks noChangeAspect="1"/>
          </p:cNvPicPr>
          <p:nvPr/>
        </p:nvPicPr>
        <p:blipFill>
          <a:blip r:embed="rId2"/>
          <a:stretch>
            <a:fillRect/>
          </a:stretch>
        </p:blipFill>
        <p:spPr>
          <a:xfrm>
            <a:off x="1023993" y="0"/>
            <a:ext cx="10144013" cy="6858000"/>
          </a:xfrm>
          <a:prstGeom prst="rect">
            <a:avLst/>
          </a:prstGeom>
        </p:spPr>
      </p:pic>
    </p:spTree>
    <p:extLst>
      <p:ext uri="{BB962C8B-B14F-4D97-AF65-F5344CB8AC3E}">
        <p14:creationId xmlns:p14="http://schemas.microsoft.com/office/powerpoint/2010/main" val="203563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B046-2F3B-8068-3450-9D4AA894FBDD}"/>
              </a:ext>
            </a:extLst>
          </p:cNvPr>
          <p:cNvSpPr>
            <a:spLocks noGrp="1"/>
          </p:cNvSpPr>
          <p:nvPr>
            <p:ph type="title"/>
          </p:nvPr>
        </p:nvSpPr>
        <p:spPr>
          <a:xfrm>
            <a:off x="838200" y="365125"/>
            <a:ext cx="10515600" cy="801523"/>
          </a:xfrm>
        </p:spPr>
        <p:txBody>
          <a:bodyPr/>
          <a:lstStyle/>
          <a:p>
            <a:pPr algn="l"/>
            <a:r>
              <a:rPr lang="en-IN" dirty="0"/>
              <a:t>MODULES</a:t>
            </a:r>
            <a:br>
              <a:rPr lang="en-IN" dirty="0"/>
            </a:br>
            <a:br>
              <a:rPr lang="en-US" sz="2400" dirty="0"/>
            </a:br>
            <a:br>
              <a:rPr lang="en-US" sz="1800" b="0" i="0" dirty="0">
                <a:solidFill>
                  <a:srgbClr val="ECECEC"/>
                </a:solidFill>
                <a:effectLst/>
                <a:latin typeface="Söhne"/>
              </a:rPr>
            </a:br>
            <a:endParaRPr lang="en-IN" sz="1800" dirty="0"/>
          </a:p>
        </p:txBody>
      </p:sp>
      <p:sp>
        <p:nvSpPr>
          <p:cNvPr id="3" name="TextBox 2">
            <a:extLst>
              <a:ext uri="{FF2B5EF4-FFF2-40B4-BE49-F238E27FC236}">
                <a16:creationId xmlns:a16="http://schemas.microsoft.com/office/drawing/2014/main" id="{D47A2D93-CC6F-E66A-CA9A-0E283D67E82C}"/>
              </a:ext>
            </a:extLst>
          </p:cNvPr>
          <p:cNvSpPr txBox="1"/>
          <p:nvPr/>
        </p:nvSpPr>
        <p:spPr>
          <a:xfrm>
            <a:off x="606972" y="1371599"/>
            <a:ext cx="11114690" cy="4708981"/>
          </a:xfrm>
          <a:prstGeom prst="rect">
            <a:avLst/>
          </a:prstGeom>
          <a:noFill/>
        </p:spPr>
        <p:txBody>
          <a:bodyPr wrap="square" rtlCol="0">
            <a:spAutoFit/>
          </a:bodyPr>
          <a:lstStyle/>
          <a:p>
            <a:r>
              <a:rPr lang="en-US" sz="2000" b="0" i="0" dirty="0" err="1">
                <a:effectLst/>
                <a:latin typeface="Times New Roman" panose="02020603050405020304" pitchFamily="18" charset="0"/>
                <a:cs typeface="Times New Roman" panose="02020603050405020304" pitchFamily="18" charset="0"/>
              </a:rPr>
              <a:t>Quitqueue</a:t>
            </a:r>
            <a:r>
              <a:rPr lang="en-US" sz="2000" b="0" i="0" dirty="0">
                <a:effectLst/>
                <a:latin typeface="Times New Roman" panose="02020603050405020304" pitchFamily="18" charset="0"/>
                <a:cs typeface="Times New Roman" panose="02020603050405020304" pitchFamily="18" charset="0"/>
              </a:rPr>
              <a:t> operates with three distinct modules and can be accessed and operated by administrators, sellers, and customers alike. These modules facilitate seamless interaction and transactions among all parties involved in the platform.</a:t>
            </a:r>
            <a:br>
              <a:rPr lang="en-US" sz="2400" b="0" i="0" dirty="0">
                <a:effectLst/>
                <a:latin typeface="Times New Roman" panose="02020603050405020304" pitchFamily="18" charset="0"/>
                <a:cs typeface="Times New Roman" panose="02020603050405020304" pitchFamily="18" charset="0"/>
              </a:rPr>
            </a:br>
            <a:br>
              <a:rPr lang="en-US" sz="2400" b="0" i="0" dirty="0">
                <a:effectLst/>
                <a:latin typeface="Times New Roman" panose="02020603050405020304" pitchFamily="18" charset="0"/>
                <a:cs typeface="Times New Roman" panose="02020603050405020304" pitchFamily="18" charset="0"/>
              </a:rPr>
            </a:br>
            <a:r>
              <a:rPr lang="en-US" sz="1800" b="1" i="0" dirty="0">
                <a:effectLst/>
                <a:latin typeface="Times New Roman" panose="02020603050405020304" pitchFamily="18" charset="0"/>
                <a:cs typeface="Times New Roman" panose="02020603050405020304" pitchFamily="18" charset="0"/>
              </a:rPr>
              <a:t>Admin Module:</a:t>
            </a:r>
            <a:r>
              <a:rPr lang="en-US" sz="1800" b="0" i="0" dirty="0">
                <a:effectLst/>
                <a:latin typeface="Times New Roman" panose="02020603050405020304" pitchFamily="18" charset="0"/>
                <a:cs typeface="Times New Roman" panose="02020603050405020304" pitchFamily="18" charset="0"/>
              </a:rPr>
              <a:t> The Admin module in </a:t>
            </a:r>
            <a:r>
              <a:rPr lang="en-US" sz="1800" b="0" i="0" dirty="0" err="1">
                <a:effectLst/>
                <a:latin typeface="Times New Roman" panose="02020603050405020304" pitchFamily="18" charset="0"/>
                <a:cs typeface="Times New Roman" panose="02020603050405020304" pitchFamily="18" charset="0"/>
              </a:rPr>
              <a:t>Quitqueue</a:t>
            </a:r>
            <a:r>
              <a:rPr lang="en-US" sz="1800" b="0" i="0" dirty="0">
                <a:effectLst/>
                <a:latin typeface="Times New Roman" panose="02020603050405020304" pitchFamily="18" charset="0"/>
                <a:cs typeface="Times New Roman" panose="02020603050405020304" pitchFamily="18" charset="0"/>
              </a:rPr>
              <a:t> serves as the backbone of the platform, providing comprehensive control over all operations. Administrators have access to manage product listings, monitor transactions, and oversee user activities. They are responsible for maintaining the integrity of the platform by managing the overall functionality of </a:t>
            </a:r>
            <a:r>
              <a:rPr lang="en-US" sz="1800" b="0" i="0" dirty="0" err="1">
                <a:effectLst/>
                <a:latin typeface="Times New Roman" panose="02020603050405020304" pitchFamily="18" charset="0"/>
                <a:cs typeface="Times New Roman" panose="02020603050405020304" pitchFamily="18" charset="0"/>
              </a:rPr>
              <a:t>Quitqueue</a:t>
            </a:r>
            <a:r>
              <a:rPr lang="en-US" sz="1800" b="0" i="0" dirty="0">
                <a:effectLst/>
                <a:latin typeface="Times New Roman" panose="02020603050405020304" pitchFamily="18" charset="0"/>
                <a:cs typeface="Times New Roman" panose="02020603050405020304" pitchFamily="18" charset="0"/>
              </a:rPr>
              <a:t>.</a:t>
            </a:r>
            <a:br>
              <a:rPr lang="en-US" sz="1800" b="0" i="0" dirty="0">
                <a:effectLst/>
                <a:latin typeface="Times New Roman" panose="02020603050405020304" pitchFamily="18" charset="0"/>
                <a:cs typeface="Times New Roman" panose="02020603050405020304" pitchFamily="18" charset="0"/>
              </a:rPr>
            </a:br>
            <a:r>
              <a:rPr lang="en-US" sz="1800" b="1" i="0" dirty="0">
                <a:effectLst/>
                <a:latin typeface="Times New Roman" panose="02020603050405020304" pitchFamily="18" charset="0"/>
                <a:cs typeface="Times New Roman" panose="02020603050405020304" pitchFamily="18" charset="0"/>
              </a:rPr>
              <a:t>Seller Module:</a:t>
            </a:r>
            <a:r>
              <a:rPr lang="en-US" sz="1800" b="0" i="0" dirty="0">
                <a:effectLst/>
                <a:latin typeface="Times New Roman" panose="02020603050405020304" pitchFamily="18" charset="0"/>
                <a:cs typeface="Times New Roman" panose="02020603050405020304" pitchFamily="18" charset="0"/>
              </a:rPr>
              <a:t> The Seller module empowers merchants and vendors to showcase their products and reach a wider audience. Sellers can create and manage their product listings, update inventory, and track sales performance through this module. The Seller module in </a:t>
            </a:r>
            <a:r>
              <a:rPr lang="en-US" sz="1800" b="0" i="0" dirty="0" err="1">
                <a:effectLst/>
                <a:latin typeface="Times New Roman" panose="02020603050405020304" pitchFamily="18" charset="0"/>
                <a:cs typeface="Times New Roman" panose="02020603050405020304" pitchFamily="18" charset="0"/>
              </a:rPr>
              <a:t>Quitqueue</a:t>
            </a:r>
            <a:r>
              <a:rPr lang="en-US" sz="1800" b="0" i="0" dirty="0">
                <a:effectLst/>
                <a:latin typeface="Times New Roman" panose="02020603050405020304" pitchFamily="18" charset="0"/>
                <a:cs typeface="Times New Roman" panose="02020603050405020304" pitchFamily="18" charset="0"/>
              </a:rPr>
              <a:t> facilitates seamless interaction between sellers and customers, through order services enabling businesses to thrive in the online marketplace.</a:t>
            </a:r>
            <a:br>
              <a:rPr lang="en-US" sz="1800" b="0" i="0" dirty="0">
                <a:effectLst/>
                <a:latin typeface="Times New Roman" panose="02020603050405020304" pitchFamily="18" charset="0"/>
                <a:cs typeface="Times New Roman" panose="02020603050405020304" pitchFamily="18" charset="0"/>
              </a:rPr>
            </a:br>
            <a:r>
              <a:rPr lang="en-US" sz="1800" b="1" i="0" dirty="0">
                <a:effectLst/>
                <a:latin typeface="Times New Roman" panose="02020603050405020304" pitchFamily="18" charset="0"/>
                <a:cs typeface="Times New Roman" panose="02020603050405020304" pitchFamily="18" charset="0"/>
              </a:rPr>
              <a:t>Customer Module:</a:t>
            </a:r>
            <a:r>
              <a:rPr lang="en-US" sz="1800" b="0" i="0" dirty="0">
                <a:effectLst/>
                <a:latin typeface="Times New Roman" panose="02020603050405020304" pitchFamily="18" charset="0"/>
                <a:cs typeface="Times New Roman" panose="02020603050405020304" pitchFamily="18" charset="0"/>
              </a:rPr>
              <a:t> The Customer module is designed to enhance the shopping experience for users browsing through </a:t>
            </a:r>
            <a:r>
              <a:rPr lang="en-US" sz="1800" b="0" i="0" dirty="0" err="1">
                <a:effectLst/>
                <a:latin typeface="Times New Roman" panose="02020603050405020304" pitchFamily="18" charset="0"/>
                <a:cs typeface="Times New Roman" panose="02020603050405020304" pitchFamily="18" charset="0"/>
              </a:rPr>
              <a:t>Quitqueue</a:t>
            </a:r>
            <a:r>
              <a:rPr lang="en-US" sz="1800" b="0" i="0" dirty="0">
                <a:effectLst/>
                <a:latin typeface="Times New Roman" panose="02020603050405020304" pitchFamily="18" charset="0"/>
                <a:cs typeface="Times New Roman" panose="02020603050405020304" pitchFamily="18" charset="0"/>
              </a:rPr>
              <a:t>. Customers can explore a wide range of products, and make purchases securely. They have access to personalized account features, such as order tracking, and customer support. The Customer module allows to engage with sellers, fostering a dynamic and interactive online shopping environment.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86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9427-7558-2FDB-9334-50C51141E3C5}"/>
              </a:ext>
            </a:extLst>
          </p:cNvPr>
          <p:cNvSpPr>
            <a:spLocks noGrp="1"/>
          </p:cNvSpPr>
          <p:nvPr>
            <p:ph type="title"/>
          </p:nvPr>
        </p:nvSpPr>
        <p:spPr>
          <a:xfrm flipH="1">
            <a:off x="11353798" y="7546205"/>
            <a:ext cx="1880937" cy="972152"/>
          </a:xfrm>
        </p:spPr>
        <p:txBody>
          <a:bodyPr/>
          <a:lstStyle/>
          <a:p>
            <a:endParaRPr lang="en-IN" dirty="0"/>
          </a:p>
        </p:txBody>
      </p:sp>
      <p:pic>
        <p:nvPicPr>
          <p:cNvPr id="4" name="Picture 3">
            <a:extLst>
              <a:ext uri="{FF2B5EF4-FFF2-40B4-BE49-F238E27FC236}">
                <a16:creationId xmlns:a16="http://schemas.microsoft.com/office/drawing/2014/main" id="{6B6B266C-08AD-BA43-E5D7-A94C1F2EB778}"/>
              </a:ext>
            </a:extLst>
          </p:cNvPr>
          <p:cNvPicPr>
            <a:picLocks noChangeAspect="1"/>
          </p:cNvPicPr>
          <p:nvPr/>
        </p:nvPicPr>
        <p:blipFill>
          <a:blip r:embed="rId2"/>
          <a:stretch>
            <a:fillRect/>
          </a:stretch>
        </p:blipFill>
        <p:spPr>
          <a:xfrm>
            <a:off x="2905187" y="0"/>
            <a:ext cx="6381626" cy="6858000"/>
          </a:xfrm>
          <a:prstGeom prst="rect">
            <a:avLst/>
          </a:prstGeom>
        </p:spPr>
      </p:pic>
    </p:spTree>
    <p:extLst>
      <p:ext uri="{BB962C8B-B14F-4D97-AF65-F5344CB8AC3E}">
        <p14:creationId xmlns:p14="http://schemas.microsoft.com/office/powerpoint/2010/main" val="2135289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9E95-B816-4C49-9F4F-23DB765FE13D}"/>
              </a:ext>
            </a:extLst>
          </p:cNvPr>
          <p:cNvSpPr>
            <a:spLocks noGrp="1"/>
          </p:cNvSpPr>
          <p:nvPr>
            <p:ph type="title"/>
          </p:nvPr>
        </p:nvSpPr>
        <p:spPr>
          <a:xfrm flipV="1">
            <a:off x="838200" y="7510112"/>
            <a:ext cx="10515600" cy="45719"/>
          </a:xfrm>
        </p:spPr>
        <p:txBody>
          <a:bodyPr/>
          <a:lstStyle/>
          <a:p>
            <a:endParaRPr lang="en-IN" dirty="0"/>
          </a:p>
        </p:txBody>
      </p:sp>
      <p:pic>
        <p:nvPicPr>
          <p:cNvPr id="5" name="Picture 4">
            <a:extLst>
              <a:ext uri="{FF2B5EF4-FFF2-40B4-BE49-F238E27FC236}">
                <a16:creationId xmlns:a16="http://schemas.microsoft.com/office/drawing/2014/main" id="{18791571-27C8-E7A3-635E-0B8A09B1EA12}"/>
              </a:ext>
            </a:extLst>
          </p:cNvPr>
          <p:cNvPicPr>
            <a:picLocks noChangeAspect="1"/>
          </p:cNvPicPr>
          <p:nvPr/>
        </p:nvPicPr>
        <p:blipFill rotWithShape="1">
          <a:blip r:embed="rId2"/>
          <a:srcRect t="11765" b="6990"/>
          <a:stretch/>
        </p:blipFill>
        <p:spPr>
          <a:xfrm>
            <a:off x="0" y="-69784"/>
            <a:ext cx="12192000" cy="7320013"/>
          </a:xfrm>
          <a:prstGeom prst="rect">
            <a:avLst/>
          </a:prstGeom>
        </p:spPr>
      </p:pic>
    </p:spTree>
    <p:extLst>
      <p:ext uri="{BB962C8B-B14F-4D97-AF65-F5344CB8AC3E}">
        <p14:creationId xmlns:p14="http://schemas.microsoft.com/office/powerpoint/2010/main" val="2621153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8DCA-5FF3-FCBE-08E3-14D42911DE86}"/>
              </a:ext>
            </a:extLst>
          </p:cNvPr>
          <p:cNvSpPr>
            <a:spLocks noGrp="1"/>
          </p:cNvSpPr>
          <p:nvPr>
            <p:ph type="title"/>
          </p:nvPr>
        </p:nvSpPr>
        <p:spPr>
          <a:xfrm rot="10800000" flipH="1" flipV="1">
            <a:off x="433136" y="154004"/>
            <a:ext cx="11646568" cy="6263640"/>
          </a:xfrm>
        </p:spPr>
        <p:txBody>
          <a:bodyPr/>
          <a:lstStyle/>
          <a:p>
            <a:r>
              <a:rPr lang="en-IN" dirty="0" err="1"/>
              <a:t>Cutomer</a:t>
            </a:r>
            <a:r>
              <a:rPr lang="en-IN" dirty="0"/>
              <a:t> Dashboard</a:t>
            </a:r>
            <a:br>
              <a:rPr lang="en-IN" dirty="0"/>
            </a:br>
            <a:endParaRPr lang="en-IN" dirty="0"/>
          </a:p>
        </p:txBody>
      </p:sp>
      <p:pic>
        <p:nvPicPr>
          <p:cNvPr id="4" name="Picture 3">
            <a:extLst>
              <a:ext uri="{FF2B5EF4-FFF2-40B4-BE49-F238E27FC236}">
                <a16:creationId xmlns:a16="http://schemas.microsoft.com/office/drawing/2014/main" id="{30A1926C-591F-06CA-F9A8-08B1690E9EA9}"/>
              </a:ext>
            </a:extLst>
          </p:cNvPr>
          <p:cNvPicPr>
            <a:picLocks noChangeAspect="1"/>
          </p:cNvPicPr>
          <p:nvPr/>
        </p:nvPicPr>
        <p:blipFill rotWithShape="1">
          <a:blip r:embed="rId2"/>
          <a:srcRect l="2" t="11650" r="-2233" b="6421"/>
          <a:stretch/>
        </p:blipFill>
        <p:spPr>
          <a:xfrm>
            <a:off x="112296" y="866274"/>
            <a:ext cx="12192000" cy="5837724"/>
          </a:xfrm>
          <a:prstGeom prst="rect">
            <a:avLst/>
          </a:prstGeom>
        </p:spPr>
      </p:pic>
    </p:spTree>
    <p:extLst>
      <p:ext uri="{BB962C8B-B14F-4D97-AF65-F5344CB8AC3E}">
        <p14:creationId xmlns:p14="http://schemas.microsoft.com/office/powerpoint/2010/main" val="104850978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FFFFF"/>
      </a:lt1>
      <a:dk2>
        <a:srgbClr val="000073"/>
      </a:dk2>
      <a:lt2>
        <a:srgbClr val="FFE6E6"/>
      </a:lt2>
      <a:accent1>
        <a:srgbClr val="FF005C"/>
      </a:accent1>
      <a:accent2>
        <a:srgbClr val="FDDF03"/>
      </a:accent2>
      <a:accent3>
        <a:srgbClr val="00D39C"/>
      </a:accent3>
      <a:accent4>
        <a:srgbClr val="0185B6"/>
      </a:accent4>
      <a:accent5>
        <a:srgbClr val="00B2C0"/>
      </a:accent5>
      <a:accent6>
        <a:srgbClr val="83CFCA"/>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358180_Animated title circles_RVA_v4.potx" id="{A745FAF4-C4B0-47EA-AE8B-9E1B01134F97}" vid="{BF881083-F708-4C9D-8B0B-1AA313BD1A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9EBBDC-44AE-4C6F-92A1-5793F27AE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660733-82EA-413E-AE59-8AF208CF4FC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3230BDE-6729-4926-A8D8-F70E7BA312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Animated title circles</Template>
  <TotalTime>802</TotalTime>
  <Words>444</Words>
  <Application>Microsoft Office PowerPoint</Application>
  <PresentationFormat>Widescreen</PresentationFormat>
  <Paragraphs>25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Söhne</vt:lpstr>
      <vt:lpstr>Times New Roman</vt:lpstr>
      <vt:lpstr>Wingdings</vt:lpstr>
      <vt:lpstr>Office Theme</vt:lpstr>
      <vt:lpstr> QUIT QUEUE    Presented by: Sonali Shukla Sreeram Rachakonda    Trainer: Javeed Mohammed      Trainer: Javeed Mohammad </vt:lpstr>
      <vt:lpstr>PowerPoint Presentation</vt:lpstr>
      <vt:lpstr>Technologies Used   </vt:lpstr>
      <vt:lpstr>About    </vt:lpstr>
      <vt:lpstr>PowerPoint Presentation</vt:lpstr>
      <vt:lpstr>MODULES   </vt:lpstr>
      <vt:lpstr>PowerPoint Presentation</vt:lpstr>
      <vt:lpstr>PowerPoint Presentation</vt:lpstr>
      <vt:lpstr>Cutomer Dashboard </vt:lpstr>
      <vt:lpstr>PowerPoint Presentation</vt:lpstr>
      <vt:lpstr>PowerPoint Presentation</vt:lpstr>
      <vt:lpstr>Admin Dashboard </vt:lpstr>
      <vt:lpstr>PowerPoint Presentation</vt:lpstr>
      <vt:lpstr>Seller Dashboard </vt:lpstr>
      <vt:lpstr>PowerPoint Presentation</vt:lpstr>
      <vt:lpstr>PowerPoint Presentation</vt:lpstr>
      <vt:lpstr>PowerPoint Presentation</vt:lpstr>
      <vt:lpstr>References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QUIT QUEUE    Presented by: Sreeram Rachakonda Sonali Shukla    Trainer: Javeed Mohammad      Trainer: Javeed Mohammad</dc:title>
  <dc:subject/>
  <dc:creator>sonali shukla</dc:creator>
  <cp:keywords/>
  <dc:description/>
  <cp:lastModifiedBy>sreeram rachakonda</cp:lastModifiedBy>
  <cp:revision>3</cp:revision>
  <dcterms:created xsi:type="dcterms:W3CDTF">2024-03-03T13:33:56Z</dcterms:created>
  <dcterms:modified xsi:type="dcterms:W3CDTF">2024-03-04T03:26:20Z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